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73" r:id="rId3"/>
    <p:sldId id="276" r:id="rId4"/>
    <p:sldId id="281" r:id="rId5"/>
    <p:sldId id="289" r:id="rId6"/>
    <p:sldId id="288" r:id="rId7"/>
    <p:sldId id="294" r:id="rId8"/>
    <p:sldId id="295" r:id="rId9"/>
    <p:sldId id="296" r:id="rId10"/>
    <p:sldId id="297" r:id="rId11"/>
    <p:sldId id="293" r:id="rId12"/>
    <p:sldId id="291" r:id="rId13"/>
    <p:sldId id="292" r:id="rId14"/>
    <p:sldId id="275" r:id="rId15"/>
    <p:sldId id="283" r:id="rId16"/>
    <p:sldId id="274" r:id="rId17"/>
    <p:sldId id="284" r:id="rId18"/>
    <p:sldId id="279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466"/>
    <a:srgbClr val="D30392"/>
    <a:srgbClr val="F78484"/>
    <a:srgbClr val="7B02F7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44" d="100"/>
          <a:sy n="44" d="100"/>
        </p:scale>
        <p:origin x="54" y="1602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m/d/yyyy</c:formatCode>
                <c:ptCount val="8"/>
                <c:pt idx="0">
                  <c:v>43717</c:v>
                </c:pt>
                <c:pt idx="1">
                  <c:v>43718</c:v>
                </c:pt>
                <c:pt idx="2">
                  <c:v>43719</c:v>
                </c:pt>
                <c:pt idx="3">
                  <c:v>43720</c:v>
                </c:pt>
                <c:pt idx="4">
                  <c:v>43721</c:v>
                </c:pt>
                <c:pt idx="5">
                  <c:v>43722</c:v>
                </c:pt>
                <c:pt idx="6">
                  <c:v>43723</c:v>
                </c:pt>
                <c:pt idx="7">
                  <c:v>43724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m/d/yyyy</c:formatCode>
                <c:ptCount val="8"/>
                <c:pt idx="0">
                  <c:v>43717</c:v>
                </c:pt>
                <c:pt idx="1">
                  <c:v>43718</c:v>
                </c:pt>
                <c:pt idx="2">
                  <c:v>43719</c:v>
                </c:pt>
                <c:pt idx="3">
                  <c:v>43720</c:v>
                </c:pt>
                <c:pt idx="4">
                  <c:v>43721</c:v>
                </c:pt>
                <c:pt idx="5">
                  <c:v>43722</c:v>
                </c:pt>
                <c:pt idx="6">
                  <c:v>43723</c:v>
                </c:pt>
                <c:pt idx="7">
                  <c:v>43724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4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0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– Web Developer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the web developer I would like to know the data transferring protocols to create the web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web developer I would like to know the user requirements to create the web UI to fit the users needs.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sprint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89B74E-D9FB-48A5-AC11-26E49CDAE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62869"/>
              </p:ext>
            </p:extLst>
          </p:nvPr>
        </p:nvGraphicFramePr>
        <p:xfrm>
          <a:off x="647700" y="1390584"/>
          <a:ext cx="111293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814">
                  <a:extLst>
                    <a:ext uri="{9D8B030D-6E8A-4147-A177-3AD203B41FA5}">
                      <a16:colId xmlns:a16="http://schemas.microsoft.com/office/drawing/2014/main" val="2231990708"/>
                    </a:ext>
                  </a:extLst>
                </a:gridCol>
                <a:gridCol w="2110531">
                  <a:extLst>
                    <a:ext uri="{9D8B030D-6E8A-4147-A177-3AD203B41FA5}">
                      <a16:colId xmlns:a16="http://schemas.microsoft.com/office/drawing/2014/main" val="3100092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0C04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STORY POINTS</a:t>
                      </a:r>
                    </a:p>
                  </a:txBody>
                  <a:tcPr>
                    <a:solidFill>
                      <a:srgbClr val="0C0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Sensor Setup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7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 setup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21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API setup (</a:t>
                      </a:r>
                      <a:r>
                        <a:rPr lang="en-US" dirty="0" err="1"/>
                        <a:t>OpenData</a:t>
                      </a:r>
                      <a:r>
                        <a:rPr lang="en-US" dirty="0"/>
                        <a:t>, Raspberry Pi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front end (Visualization)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 web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50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Improving sensor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0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15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75065" y="2690029"/>
            <a:ext cx="1080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https://app.gitkraken.com/glo/board/XW4APgtDJAAPHCC6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407300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7211DB-A866-483B-894E-6CA6AE323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63" y="1892698"/>
            <a:ext cx="6392854" cy="3956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User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user I would like to know about available parking spots, availability of parking spots near the venue I want to go.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user I could like to get frequent updates about the availability of the parking spots while reaching the spot.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9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Designer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designer I would like to have feedback, user requirements so I can design the system a user friendly manner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– Hardware Developer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hardware developer I would like to know the sensing  requirements of the system to create a robust hardware design.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hardware developer I would like to know the requirements of the software to make the hardware too sense accordingly.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– Software Developer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the software developer I would like to know the requirements of the user to create the system diagram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As a software developer I would like to know the hardware design to create the relevant software.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1262</Words>
  <Application>Microsoft Office PowerPoint</Application>
  <PresentationFormat>Widescreen</PresentationFormat>
  <Paragraphs>148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User Stories - User</vt:lpstr>
      <vt:lpstr>User Stories - Designer</vt:lpstr>
      <vt:lpstr>User Stories – Hardware Developer</vt:lpstr>
      <vt:lpstr>User Stories – Software Developer</vt:lpstr>
      <vt:lpstr>User Stories – Web Developer</vt:lpstr>
      <vt:lpstr>Features for sprint 1</vt:lpstr>
      <vt:lpstr>Backlog</vt:lpstr>
      <vt:lpstr>Burndown Chart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172</cp:revision>
  <dcterms:created xsi:type="dcterms:W3CDTF">2019-06-28T10:05:41Z</dcterms:created>
  <dcterms:modified xsi:type="dcterms:W3CDTF">2019-09-13T09:09:52Z</dcterms:modified>
</cp:coreProperties>
</file>